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4" r:id="rId3"/>
    <p:sldId id="28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6" r:id="rId14"/>
    <p:sldId id="287" r:id="rId15"/>
    <p:sldId id="270" r:id="rId16"/>
    <p:sldId id="288" r:id="rId17"/>
    <p:sldId id="289" r:id="rId18"/>
    <p:sldId id="290" r:id="rId19"/>
    <p:sldId id="295" r:id="rId20"/>
    <p:sldId id="293" r:id="rId21"/>
    <p:sldId id="294" r:id="rId22"/>
    <p:sldId id="291" r:id="rId23"/>
    <p:sldId id="29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9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백승수" userId="e462c002-f46b-4e79-a218-160591fd133d" providerId="ADAL" clId="{778C6341-3BC7-41A3-8A0D-91953B3E779A}"/>
    <pc:docChg chg="delSld modSld sldOrd">
      <pc:chgData name="백승수" userId="e462c002-f46b-4e79-a218-160591fd133d" providerId="ADAL" clId="{778C6341-3BC7-41A3-8A0D-91953B3E779A}" dt="2021-03-02T07:04:10.239" v="4" actId="22"/>
      <pc:docMkLst>
        <pc:docMk/>
      </pc:docMkLst>
      <pc:sldChg chg="del">
        <pc:chgData name="백승수" userId="e462c002-f46b-4e79-a218-160591fd133d" providerId="ADAL" clId="{778C6341-3BC7-41A3-8A0D-91953B3E779A}" dt="2021-03-02T07:03:46.092" v="0" actId="47"/>
        <pc:sldMkLst>
          <pc:docMk/>
          <pc:sldMk cId="4084006010" sldId="280"/>
        </pc:sldMkLst>
      </pc:sldChg>
      <pc:sldChg chg="del">
        <pc:chgData name="백승수" userId="e462c002-f46b-4e79-a218-160591fd133d" providerId="ADAL" clId="{778C6341-3BC7-41A3-8A0D-91953B3E779A}" dt="2021-03-02T07:03:46.704" v="1" actId="47"/>
        <pc:sldMkLst>
          <pc:docMk/>
          <pc:sldMk cId="2055828122" sldId="281"/>
        </pc:sldMkLst>
      </pc:sldChg>
      <pc:sldChg chg="addSp mod ord">
        <pc:chgData name="백승수" userId="e462c002-f46b-4e79-a218-160591fd133d" providerId="ADAL" clId="{778C6341-3BC7-41A3-8A0D-91953B3E779A}" dt="2021-03-02T07:04:10.239" v="4" actId="22"/>
        <pc:sldMkLst>
          <pc:docMk/>
          <pc:sldMk cId="3587979992" sldId="282"/>
        </pc:sldMkLst>
        <pc:picChg chg="add">
          <ac:chgData name="백승수" userId="e462c002-f46b-4e79-a218-160591fd133d" providerId="ADAL" clId="{778C6341-3BC7-41A3-8A0D-91953B3E779A}" dt="2021-03-02T07:04:10.239" v="4" actId="22"/>
          <ac:picMkLst>
            <pc:docMk/>
            <pc:sldMk cId="3587979992" sldId="282"/>
            <ac:picMk id="5" creationId="{7DFD9953-D856-4AB0-9345-1D3B038291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F3AB4-EE92-46A1-9836-DCCF04CF367A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C9193-6CCA-4CED-9901-2C9B27490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30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392CB-F180-4C44-A09A-482E422B7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320D45-9CBB-4859-8E90-6A8DCECA9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023A6-F30E-4622-AB50-26395E50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A393A-BB49-4CB5-A619-7AB40C24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BF3E1D-1744-4C14-B412-36EA33FE7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28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724D8-2C07-4563-84AF-C4753BAD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537963-98B4-4F50-B882-8DC772A24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1CFA8-05AD-4FB3-9BFD-0ABDEE47D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6CD415-6E9D-422D-B923-8CCA8FD5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1924A-81D8-4D47-8E82-6CD943F5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89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FC5203-14FA-4EF7-A726-BF851A143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C4E7DC-4DBD-44CA-ABCD-FB0519F8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655894-CE60-4C4E-8AD9-A050B684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A2DD1D-C055-4806-A600-A85BF576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B07F6-BFB5-4C38-8BEC-DEA750D7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7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A08B5-B403-4E71-882C-5B71902A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DC02A-14EB-468F-BDB8-B4F0C0D65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A6CBA-6B7E-4B60-BD59-B32B80AA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5AFF5B-F71D-4407-BE36-9ED82759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8F8D0-BD8B-470C-B77E-60911BCB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4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F6682-08C8-4501-982F-3E7546C9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460CCC-E769-45FB-8D0A-2A83E4EE7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21A05-D5EC-4CDB-BFB0-4E60110A8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FF7D9-157D-4B9F-A927-23DC0EA2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8CF48-56CB-4A9D-80B4-08FA14F5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64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5D6C1-0FD8-417D-BB67-AC8B521D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4990D-429D-4DCC-8F25-B72E0781E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642C8E-3C8F-4E52-BD52-9A598F80B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AC2143-938A-4536-954D-A4E4E50D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12F17-6521-4822-AFD3-F7F9D194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2A543-3018-47E0-9843-40BCA7E3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67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8E0E1-FE70-49B3-BAD6-BA219CA7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317D6A-0661-409A-ABC5-65DF5582E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D59D56-5AFE-416D-A43D-E6C451C2E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9982BB-7608-4B1B-A83E-4950F44C2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F1A1-039A-4E0E-B07D-84C2C7758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DDEBAF-21EA-4591-A9C7-46B1FF27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2DF4BE-D303-48C4-B1FA-4D08606E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1B4CCE-6A3C-48F2-9888-CDC7CDA6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0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99D8D-4B46-4B43-83E1-7931FE33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368262-B780-41EA-9013-4D061D32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8ECF8A-27BD-42FB-96BE-4D339213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ADB4CB-8E27-423E-B728-EB62329C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1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97A32C-01AC-4B17-9F21-7DC8CAD7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076931-0016-445B-AF13-C801770C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6C15B-FA93-4CE0-A85A-297366CF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9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C8CB9-75D5-4D78-BDEF-6B0F4E47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850A9-7D3F-4275-8A4E-EBDB83F52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21A5DB-4084-4305-87BD-D6A35410A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89263A-D081-46E9-8067-CE25A0BC1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E16FCF-B341-4547-ADF4-08F82BBD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CF3F48-6D21-4C47-8BD3-357B50A8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61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A5426-A8DA-4543-B955-B0F890E2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9F541B-1EEF-4EA0-87CD-B466300BD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469997-86FE-412B-B6BB-2A5B83590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F8A72-9496-4DFB-82E5-C0F83EA7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80EA69-52D7-47C1-B91D-E2DF9CD03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142BB2-046B-4778-A068-5A9E7D718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01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9E4305-73DC-4472-9BF6-9C4A9782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E589D-06FE-4095-B7BD-C796A875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0A543-BA4C-4E47-88E4-48DBFC2C7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A97F1-87D6-4B17-B3AA-B31F2313B78D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31BE4-CA16-4E0C-B5AB-262CA15CF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CB9D2-0010-427B-9944-79535DBE6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8105-2370-4C4B-9007-ED76029A5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95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ko-kr/community/education/#student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jetbrains.com/idea/downloa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636A1-2AB0-40AF-90BD-08E5FA502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IntelliJ </a:t>
            </a:r>
            <a:r>
              <a:rPr lang="ko-KR" altLang="en-US" dirty="0"/>
              <a:t>설치 </a:t>
            </a:r>
            <a:r>
              <a:rPr lang="en-US" altLang="ko-KR" dirty="0"/>
              <a:t>- Windows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4029" y="4049484"/>
            <a:ext cx="3243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객체지향시스템설계</a:t>
            </a:r>
          </a:p>
        </p:txBody>
      </p:sp>
    </p:spTree>
    <p:extLst>
      <p:ext uri="{BB962C8B-B14F-4D97-AF65-F5344CB8AC3E}">
        <p14:creationId xmlns:p14="http://schemas.microsoft.com/office/powerpoint/2010/main" val="3726556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F30B9F-8200-4A0F-8885-ECDFB483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52" y="521397"/>
            <a:ext cx="7555143" cy="5911628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068293" y="5810596"/>
            <a:ext cx="1413164" cy="5569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05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F24C3-F3DD-45CD-92F8-F30A7E8DA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99" y="1953490"/>
            <a:ext cx="7786599" cy="4685157"/>
          </a:xfrm>
          <a:prstGeom prst="rect">
            <a:avLst/>
          </a:prstGeom>
        </p:spPr>
      </p:pic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C69B014D-9AA8-3249-B53D-7611263A6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68" y="1293611"/>
            <a:ext cx="11838708" cy="767945"/>
          </a:xfrm>
        </p:spPr>
        <p:txBody>
          <a:bodyPr/>
          <a:lstStyle/>
          <a:p>
            <a:r>
              <a:rPr lang="ko-KR" altLang="en-US" dirty="0"/>
              <a:t>앞에서 가입한 </a:t>
            </a:r>
            <a:r>
              <a:rPr lang="en-US" altLang="ko-KR" dirty="0"/>
              <a:t>JetBrains </a:t>
            </a:r>
            <a:r>
              <a:rPr lang="ko-KR" altLang="en-US" dirty="0"/>
              <a:t>교육용 라이센스 계정을 통해 라이센스 활성화</a:t>
            </a:r>
            <a:endParaRPr lang="ko-Kore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AF50F3B-FB79-9C4C-8761-770FCCA7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8" y="-166889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라이센스 활성화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2266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31532" y="1088967"/>
            <a:ext cx="7735676" cy="5494712"/>
            <a:chOff x="1724207" y="0"/>
            <a:chExt cx="8743586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417B7B-E83F-476F-8C40-B3DA13D44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4207" y="0"/>
              <a:ext cx="8743586" cy="6858000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5237018" y="2926079"/>
              <a:ext cx="1255222" cy="133003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AAF50F3B-FB79-9C4C-8761-770FCCA7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7" y="-41564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프로젝트 생성하기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1930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87FAE62-8FAF-4649-8AF4-B3FC2121E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01" y="736995"/>
            <a:ext cx="7609798" cy="5755880"/>
          </a:xfr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F5C5E00-D49C-4943-9D7E-62BD2BBC76E2}"/>
              </a:ext>
            </a:extLst>
          </p:cNvPr>
          <p:cNvSpPr/>
          <p:nvPr/>
        </p:nvSpPr>
        <p:spPr>
          <a:xfrm>
            <a:off x="8891249" y="1238250"/>
            <a:ext cx="1009650" cy="9048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15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D43A2C2E-D682-4E94-B959-42B667D6B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96" y="219075"/>
            <a:ext cx="6565680" cy="627022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30E2755-4F8C-4968-8E66-F47361BF4662}"/>
              </a:ext>
            </a:extLst>
          </p:cNvPr>
          <p:cNvSpPr/>
          <p:nvPr/>
        </p:nvSpPr>
        <p:spPr>
          <a:xfrm>
            <a:off x="4974165" y="282247"/>
            <a:ext cx="2009775" cy="8014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80E8BD-DFC6-4416-8F9E-059E7189E907}"/>
              </a:ext>
            </a:extLst>
          </p:cNvPr>
          <p:cNvSpPr/>
          <p:nvPr/>
        </p:nvSpPr>
        <p:spPr>
          <a:xfrm>
            <a:off x="7334249" y="5981700"/>
            <a:ext cx="676276" cy="6762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9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5BB366-ECE2-4C7B-AA55-AAC8DAD32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30" y="182879"/>
            <a:ext cx="6741492" cy="648392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032567" y="6282489"/>
            <a:ext cx="1047405" cy="4092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842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7D539A2-CBCA-4FA0-8B23-F035C7A54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28" y="365125"/>
            <a:ext cx="6634143" cy="6386293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1CC0A7D-9EEC-404F-8049-05EEBEA81CEA}"/>
              </a:ext>
            </a:extLst>
          </p:cNvPr>
          <p:cNvSpPr/>
          <p:nvPr/>
        </p:nvSpPr>
        <p:spPr>
          <a:xfrm>
            <a:off x="7262474" y="6257925"/>
            <a:ext cx="643276" cy="49349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99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C88FFD97-D33E-4CAF-9B75-15933F7E7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6" t="10946" r="1139" b="43400"/>
          <a:stretch/>
        </p:blipFill>
        <p:spPr>
          <a:xfrm>
            <a:off x="1362075" y="365125"/>
            <a:ext cx="9753600" cy="5914574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FA118A0-2245-4C0C-A459-3B966D831B27}"/>
              </a:ext>
            </a:extLst>
          </p:cNvPr>
          <p:cNvSpPr/>
          <p:nvPr/>
        </p:nvSpPr>
        <p:spPr>
          <a:xfrm>
            <a:off x="4309724" y="1690688"/>
            <a:ext cx="929026" cy="4000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55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6D791EA1-69D7-45D9-AE45-19E7BEFB8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3" t="11494" r="1527" b="43133"/>
          <a:stretch/>
        </p:blipFill>
        <p:spPr>
          <a:xfrm>
            <a:off x="1905496" y="502174"/>
            <a:ext cx="8381007" cy="5853652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45177D6-4EC1-498F-96BC-13FC2888F348}"/>
              </a:ext>
            </a:extLst>
          </p:cNvPr>
          <p:cNvSpPr/>
          <p:nvPr/>
        </p:nvSpPr>
        <p:spPr>
          <a:xfrm>
            <a:off x="5233648" y="3314700"/>
            <a:ext cx="862351" cy="5238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4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F2CCCAFC-0937-B848-AE7F-F042B8CD9FBF}"/>
              </a:ext>
            </a:extLst>
          </p:cNvPr>
          <p:cNvSpPr txBox="1"/>
          <p:nvPr/>
        </p:nvSpPr>
        <p:spPr>
          <a:xfrm>
            <a:off x="398168" y="4344868"/>
            <a:ext cx="593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 Homework0:</a:t>
            </a:r>
          </a:p>
          <a:p>
            <a:r>
              <a:rPr lang="en-US" dirty="0"/>
              <a:t>	print(“Hello World”)</a:t>
            </a:r>
          </a:p>
          <a:p>
            <a:r>
              <a:rPr lang="en-US" dirty="0"/>
              <a:t>	print(“</a:t>
            </a:r>
            <a:r>
              <a:rPr lang="ko-KR" altLang="en-US" dirty="0"/>
              <a:t>학번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2021123456,</a:t>
            </a:r>
            <a:r>
              <a:rPr lang="ko-KR" altLang="en-US" dirty="0"/>
              <a:t> 이름</a:t>
            </a:r>
            <a:r>
              <a:rPr lang="en-US" altLang="ko-KR" dirty="0"/>
              <a:t>:</a:t>
            </a:r>
            <a:r>
              <a:rPr lang="ko-KR" altLang="en-US" dirty="0"/>
              <a:t> 홍길동</a:t>
            </a:r>
            <a:r>
              <a:rPr lang="en-US" altLang="ko-KR" dirty="0"/>
              <a:t>”)</a:t>
            </a:r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35D97-B969-4A2B-8539-AE493DC85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3" y="2224994"/>
            <a:ext cx="10932953" cy="15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9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309BE-3DC2-4347-89DE-57C94DC4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JetBrains </a:t>
            </a:r>
            <a:r>
              <a:rPr kumimoji="1" lang="ko-KR" altLang="en-US" b="1" dirty="0"/>
              <a:t>무료 </a:t>
            </a:r>
            <a:r>
              <a:rPr kumimoji="1" lang="ko-Kore-KR" altLang="en-US" b="1" dirty="0"/>
              <a:t>교육용</a:t>
            </a:r>
            <a:r>
              <a:rPr kumimoji="1" lang="ko-KR" altLang="en-US" b="1" dirty="0"/>
              <a:t> 라이센스 신청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F69789-47DA-2F40-91CE-AF8DA1E07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ore-KR" dirty="0">
                <a:hlinkClick r:id="rId2"/>
              </a:rPr>
              <a:t>https://www.jetbrains.com/ko-kr/community/education/#students</a:t>
            </a:r>
            <a:endParaRPr kumimoji="1" lang="en" altLang="ko-Kore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학교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.(@</a:t>
            </a:r>
            <a:r>
              <a:rPr kumimoji="1" lang="en-US" altLang="ko-KR" dirty="0" err="1"/>
              <a:t>hanyang.ac.kr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신청가능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신청하면 학교이메일로 메일이 오는데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이메일 링크로 들어가서 가입 절차까지 완료해주세요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7341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C19129-A30C-4DD2-931F-19EEC6223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3" t="11456" r="1527" b="43232"/>
          <a:stretch/>
        </p:blipFill>
        <p:spPr>
          <a:xfrm>
            <a:off x="1681044" y="531167"/>
            <a:ext cx="9367955" cy="5183833"/>
          </a:xfr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71CA76C8-506B-4292-B001-B7F10D7E20F1}"/>
              </a:ext>
            </a:extLst>
          </p:cNvPr>
          <p:cNvSpPr txBox="1"/>
          <p:nvPr/>
        </p:nvSpPr>
        <p:spPr>
          <a:xfrm>
            <a:off x="196119" y="5931843"/>
            <a:ext cx="604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상단부에서</a:t>
            </a:r>
            <a:r>
              <a:rPr lang="ko-KR" altLang="en-US" sz="2400" dirty="0"/>
              <a:t> </a:t>
            </a:r>
            <a:r>
              <a:rPr lang="en-US" altLang="ko-KR" sz="2400" dirty="0"/>
              <a:t>Build – Build Project </a:t>
            </a:r>
            <a:r>
              <a:rPr lang="ko-KR" altLang="en-US" sz="2400" dirty="0"/>
              <a:t>클릭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02A25C-F774-4149-8125-2913518832B6}"/>
              </a:ext>
            </a:extLst>
          </p:cNvPr>
          <p:cNvSpPr/>
          <p:nvPr/>
        </p:nvSpPr>
        <p:spPr>
          <a:xfrm>
            <a:off x="3395324" y="542131"/>
            <a:ext cx="948076" cy="4857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8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4F78F8-6FB7-4AC2-8FBD-A062F7526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3" t="11675" r="1947" b="43232"/>
          <a:stretch/>
        </p:blipFill>
        <p:spPr>
          <a:xfrm>
            <a:off x="1299507" y="723899"/>
            <a:ext cx="10165952" cy="4962526"/>
          </a:xfr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75CA5EF0-A12E-483B-9393-8DDB8EFEDF98}"/>
              </a:ext>
            </a:extLst>
          </p:cNvPr>
          <p:cNvSpPr txBox="1"/>
          <p:nvPr/>
        </p:nvSpPr>
        <p:spPr>
          <a:xfrm>
            <a:off x="342167" y="5925235"/>
            <a:ext cx="604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상단부에서</a:t>
            </a:r>
            <a:r>
              <a:rPr lang="ko-KR" altLang="en-US" sz="2400" dirty="0"/>
              <a:t> </a:t>
            </a:r>
            <a:r>
              <a:rPr lang="en-US" altLang="ko-KR" sz="2400" dirty="0"/>
              <a:t>Run – Run </a:t>
            </a:r>
            <a:r>
              <a:rPr lang="ko-KR" altLang="en-US" sz="2400" dirty="0"/>
              <a:t>클릭</a:t>
            </a:r>
            <a:endParaRPr lang="en-US" altLang="ko-KR" sz="24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743FF2-D2C8-4655-97EE-7D479FCB3611}"/>
              </a:ext>
            </a:extLst>
          </p:cNvPr>
          <p:cNvSpPr/>
          <p:nvPr/>
        </p:nvSpPr>
        <p:spPr>
          <a:xfrm>
            <a:off x="3362325" y="1281456"/>
            <a:ext cx="871876" cy="3524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47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C50A7F-477D-4D98-B341-F26B89A14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2" t="11237" r="1668" b="43232"/>
          <a:stretch/>
        </p:blipFill>
        <p:spPr>
          <a:xfrm>
            <a:off x="1040708" y="733425"/>
            <a:ext cx="10110583" cy="4948237"/>
          </a:xfr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DDDF412-9752-4656-8394-F0695DB602D4}"/>
              </a:ext>
            </a:extLst>
          </p:cNvPr>
          <p:cNvSpPr txBox="1"/>
          <p:nvPr/>
        </p:nvSpPr>
        <p:spPr>
          <a:xfrm>
            <a:off x="237232" y="5917909"/>
            <a:ext cx="604031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Homework0 </a:t>
            </a:r>
            <a:r>
              <a:rPr lang="ko-KR" altLang="en-US" sz="2400" dirty="0"/>
              <a:t>클릭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1F12DD-A35C-4AC5-9A1D-B368ED29AFC3}"/>
              </a:ext>
            </a:extLst>
          </p:cNvPr>
          <p:cNvSpPr/>
          <p:nvPr/>
        </p:nvSpPr>
        <p:spPr>
          <a:xfrm>
            <a:off x="5490824" y="3248025"/>
            <a:ext cx="976651" cy="3619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92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6F4839-0F99-44BE-9ECF-BF86BE661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1" t="11893" r="1807" b="43670"/>
          <a:stretch/>
        </p:blipFill>
        <p:spPr>
          <a:xfrm>
            <a:off x="1019175" y="771525"/>
            <a:ext cx="10224224" cy="4917281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C70CE84-BB0A-4867-8908-F2F011531B99}"/>
              </a:ext>
            </a:extLst>
          </p:cNvPr>
          <p:cNvSpPr/>
          <p:nvPr/>
        </p:nvSpPr>
        <p:spPr>
          <a:xfrm>
            <a:off x="908774" y="3114675"/>
            <a:ext cx="5405776" cy="28670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7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FEBD5-351A-B740-A833-873CCF6E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2"/>
            <a:ext cx="10515600" cy="1325563"/>
          </a:xfrm>
        </p:spPr>
        <p:txBody>
          <a:bodyPr/>
          <a:lstStyle/>
          <a:p>
            <a:r>
              <a:rPr lang="en" altLang="ko-Kore-KR" b="1" dirty="0"/>
              <a:t>Download IntelliJ IDEA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EB3FE-1CE4-5E40-9D1A-C3459001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245"/>
            <a:ext cx="9361516" cy="1063137"/>
          </a:xfrm>
        </p:spPr>
        <p:txBody>
          <a:bodyPr/>
          <a:lstStyle/>
          <a:p>
            <a:r>
              <a:rPr kumimoji="1" lang="en" altLang="ko-Kore-KR" dirty="0">
                <a:hlinkClick r:id="rId2"/>
              </a:rPr>
              <a:t>https://www.jetbrains.com/idea/download</a:t>
            </a:r>
            <a:endParaRPr kumimoji="1" lang="en" altLang="ko-Kore-KR" dirty="0"/>
          </a:p>
          <a:p>
            <a:r>
              <a:rPr kumimoji="1" lang="ko-KR" altLang="en-US" dirty="0"/>
              <a:t>본인의 환경에</a:t>
            </a:r>
            <a:r>
              <a:rPr kumimoji="1" lang="en-US" altLang="ko-KR" dirty="0"/>
              <a:t>(Windows or MAC)</a:t>
            </a:r>
            <a:r>
              <a:rPr kumimoji="1" lang="ko-KR" altLang="en-US" dirty="0"/>
              <a:t> 맞춰 다운로드</a:t>
            </a:r>
            <a:endParaRPr kumimoji="1" lang="en-US" altLang="ko-Kore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7DECB7-8B20-2343-85AB-53F3FAA8A44C}"/>
              </a:ext>
            </a:extLst>
          </p:cNvPr>
          <p:cNvSpPr/>
          <p:nvPr/>
        </p:nvSpPr>
        <p:spPr>
          <a:xfrm>
            <a:off x="2943226" y="4043364"/>
            <a:ext cx="2757488" cy="1871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FD9953-D856-4AB0-9345-1D3B0382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36" y="2641326"/>
            <a:ext cx="8730343" cy="3921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2436707" y="3694741"/>
            <a:ext cx="1129453" cy="561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617680" y="5292905"/>
            <a:ext cx="1422306" cy="6054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326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45EDA0-4BBF-4EB9-BA11-278DC3EC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987571"/>
            <a:ext cx="7115175" cy="538162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982690" y="5744097"/>
            <a:ext cx="1413164" cy="5569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0822" y="214967"/>
            <a:ext cx="3724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파일 실행</a:t>
            </a:r>
          </a:p>
        </p:txBody>
      </p:sp>
    </p:spTree>
    <p:extLst>
      <p:ext uri="{BB962C8B-B14F-4D97-AF65-F5344CB8AC3E}">
        <p14:creationId xmlns:p14="http://schemas.microsoft.com/office/powerpoint/2010/main" val="127859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D3540B-175B-4A23-98C5-89C6F6D7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38187"/>
            <a:ext cx="7115175" cy="538162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982690" y="5494713"/>
            <a:ext cx="1413164" cy="5569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2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ECF771-A659-4330-9137-174F7975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72" y="364114"/>
            <a:ext cx="7115175" cy="5381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076" y="5943599"/>
            <a:ext cx="755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 </a:t>
            </a:r>
            <a:r>
              <a:rPr lang="en-US" altLang="ko-KR" dirty="0"/>
              <a:t>default</a:t>
            </a:r>
            <a:r>
              <a:rPr lang="ko-KR" altLang="en-US" dirty="0"/>
              <a:t>로 놓고 진행해도 무방합니다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6891249" y="5128953"/>
            <a:ext cx="1413164" cy="5569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67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2833DB-C1B7-4103-98DF-DA1E11E1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38187"/>
            <a:ext cx="7115175" cy="538162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991002" y="5486401"/>
            <a:ext cx="1413164" cy="5569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6EAFE6-1C99-44CF-9BA4-B4D5FCEE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38187"/>
            <a:ext cx="7115175" cy="538162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7007628" y="5486400"/>
            <a:ext cx="1413164" cy="5569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912820" y="2959332"/>
            <a:ext cx="1803864" cy="5320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83186" y="3042457"/>
            <a:ext cx="246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체크 하고 </a:t>
            </a:r>
            <a:r>
              <a:rPr lang="en-US" altLang="ko-KR" b="1" dirty="0">
                <a:solidFill>
                  <a:srgbClr val="FF0000"/>
                </a:solidFill>
              </a:rPr>
              <a:t>Finish </a:t>
            </a:r>
            <a:r>
              <a:rPr lang="ko-KR" altLang="en-US" b="1" dirty="0">
                <a:solidFill>
                  <a:srgbClr val="FF0000"/>
                </a:solidFill>
              </a:rPr>
              <a:t>눌러서 바로 실행해도 됨</a:t>
            </a:r>
          </a:p>
        </p:txBody>
      </p:sp>
    </p:spTree>
    <p:extLst>
      <p:ext uri="{BB962C8B-B14F-4D97-AF65-F5344CB8AC3E}">
        <p14:creationId xmlns:p14="http://schemas.microsoft.com/office/powerpoint/2010/main" val="39068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FC81EA-BB98-445D-AC43-50F29D04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80" y="490529"/>
            <a:ext cx="7721399" cy="604171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527069" y="5478087"/>
            <a:ext cx="914400" cy="5403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736677" y="5910349"/>
            <a:ext cx="1413164" cy="5569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493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135</Words>
  <Application>Microsoft Office PowerPoint</Application>
  <PresentationFormat>와이드스크린</PresentationFormat>
  <Paragraphs>21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IntelliJ 설치 - Windows</vt:lpstr>
      <vt:lpstr>JetBrains 무료 교육용 라이센스 신청</vt:lpstr>
      <vt:lpstr>Download IntelliJ IDEA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라이센스 활성화</vt:lpstr>
      <vt:lpstr>프로젝트 생성하기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백승수</dc:creator>
  <cp:lastModifiedBy>김예진</cp:lastModifiedBy>
  <cp:revision>18</cp:revision>
  <dcterms:created xsi:type="dcterms:W3CDTF">2021-03-02T06:48:43Z</dcterms:created>
  <dcterms:modified xsi:type="dcterms:W3CDTF">2021-09-03T04:31:25Z</dcterms:modified>
</cp:coreProperties>
</file>